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70" r:id="rId5"/>
    <p:sldId id="272" r:id="rId6"/>
    <p:sldId id="269" r:id="rId7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-33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FE7F9E-413D-410E-8AB0-30B573E0D4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DD5E2C4-EA33-4CB1-9374-79723EA91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0DAD54E-6068-4298-97D8-492CE81AA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AE77B-BF0A-4483-9BD5-4C29344C308A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BC97627-C90B-457A-9584-7B35B4B2F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754C92B-BDA2-479B-A3DA-E6202726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0721A-A956-45A3-A8B9-1A2FF29B1FF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5137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766799-C656-4503-97D0-F2A86D58C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1BFC0BC-3FC5-4386-B244-DF8478FD6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7ECEBD1-A4E3-4BD0-9C33-CC42B3D4B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AE77B-BF0A-4483-9BD5-4C29344C308A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3F36357-363E-4AB2-A02C-7B46F91C7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A59FC1B-632E-42F6-94E6-F37FF353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0721A-A956-45A3-A8B9-1A2FF29B1FF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5185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F5FCC1-E4FE-47D3-8309-C460DC552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E075E54-E165-401F-AE56-5585F0037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50DD8B4-5D50-4878-BD9F-8AF6CA5FF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AE77B-BF0A-4483-9BD5-4C29344C308A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4C420AA-08C3-4BA1-B63D-4F2D96274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C279A56-CE12-4B25-B8A2-B30237E49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0721A-A956-45A3-A8B9-1A2FF29B1FF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63203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276572-D4F4-419C-9AE5-801EB78BF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74B761-9A05-43C2-894A-636B8DD8FB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E0887C9-C2F9-44C4-9543-24C7E4176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9E42497-843E-4A88-ACBB-061D75031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AE77B-BF0A-4483-9BD5-4C29344C308A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C1E19CA-80CC-4004-A1D3-264C02215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EC8BC17-182D-41DB-B88F-C1276F1D2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0721A-A956-45A3-A8B9-1A2FF29B1FF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6017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3CA766-2714-47F7-BEDF-6038D2C0B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1E79C08-F0B0-4F94-AA51-D66674EBF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69EA2E1-2293-4898-995C-4109FA90E4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5717C88-C12D-4892-9BF9-B670A02048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735E23C-AB8B-4EDB-A16B-E0FCDFE1C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D6BB3B4E-5596-4148-B7E3-362F6A618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AE77B-BF0A-4483-9BD5-4C29344C308A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75960CD-7549-4ADC-A49A-C9DB2C5B8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F930BA6-DFA2-429E-904A-1D1DE84C0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0721A-A956-45A3-A8B9-1A2FF29B1FF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99697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56E8A5F-DE95-4DC5-8520-CCD2099E9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C367BD0A-2E60-443A-BC58-A751FA845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AE77B-BF0A-4483-9BD5-4C29344C308A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BEFAD4D-1136-4050-A2F3-5443E0B5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3BD7F49-7427-46FB-8ADE-3A23C497A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0721A-A956-45A3-A8B9-1A2FF29B1FF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762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A66F45F-4541-4DE5-9C4F-3A459CF3B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AE77B-BF0A-4483-9BD5-4C29344C308A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21A1786-E05B-4566-9FEE-2393A43D5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1BC3F8F-F88E-4BD8-A1AB-F6C67BFA8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0721A-A956-45A3-A8B9-1A2FF29B1FF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0837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B92F63-204F-4637-909B-BA23377E3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ECAF33-3711-4C90-A106-8F5C2E8AF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CDE9D20-73D4-47A1-B35C-75C28EDF3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2AC538A-F8A1-45A5-8C66-9F81C9F11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AE77B-BF0A-4483-9BD5-4C29344C308A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15D17E5-AE23-4861-8A51-BDC1CB8AC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A0332C6-9E53-4E67-BD30-C467CA742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0721A-A956-45A3-A8B9-1A2FF29B1FF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33148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2ECA32-E59C-43C8-B8A0-15B7C4F11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F8F464FC-8E50-447B-A29B-3CD624F130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5F8C9F6-43AB-4348-BEE5-4627B6B903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16DD3FD-FCC4-4674-AC06-3E6124C24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AE77B-BF0A-4483-9BD5-4C29344C308A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8CECA23-EB57-4AC9-A58A-76D711605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71D23D5-CF6C-4165-B5CE-358ECF3AC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0721A-A956-45A3-A8B9-1A2FF29B1FF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79169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002BAE-BD7D-4F4C-9386-1286927B3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4C0FE6E-747D-474B-B21C-5A25C19B2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B7B1B1D-9EAD-4E7C-97EE-428A880D9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AE77B-BF0A-4483-9BD5-4C29344C308A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FF944FC-B9B1-4B56-AD64-3FA7FA46A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D2B9DCA-9EFD-4CA3-A385-8D9F8F3D4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0721A-A956-45A3-A8B9-1A2FF29B1FF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696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7552D0A7-789C-4923-9DD5-BB9207890B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1A72E0B-F01D-45B1-9BDD-CC2DD34EA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EF2891F-2761-4769-AF23-61354EB8F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AE77B-BF0A-4483-9BD5-4C29344C308A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3C00BB8-C309-4233-90A9-D2F703BEB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4F41397-6521-4A5D-A9BC-EB2A987EF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0721A-A956-45A3-A8B9-1A2FF29B1FF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6071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6181CDA-6AE6-4CDC-BCFD-992080AB0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C0A2BDA-4804-4282-ACF7-79F60F561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AD35115-AD52-44DD-80B3-DEEEFC43B7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AE77B-BF0A-4483-9BD5-4C29344C308A}" type="datetimeFigureOut">
              <a:rPr lang="id-ID" smtClean="0"/>
              <a:pPr/>
              <a:t>03/10/2026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F3CAE9A-1AFD-4C0E-8099-87BDBA5170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618C304-AE2D-4BE8-ADDE-E5E0441B4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0721A-A956-45A3-A8B9-1A2FF29B1FF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2884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546CE75-3CCC-4C0E-AFC5-7AA0D00A5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8691" y="3061855"/>
            <a:ext cx="9019309" cy="2881745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id-ID" dirty="0">
                <a:latin typeface="Arial Black" panose="020B0A04020102020204" pitchFamily="34" charset="0"/>
              </a:rPr>
              <a:t>Jawablah Soal</a:t>
            </a:r>
          </a:p>
          <a:p>
            <a:pPr algn="l"/>
            <a:r>
              <a:rPr lang="id-ID" sz="1500" dirty="0">
                <a:latin typeface="Arial Black" panose="020B0A04020102020204" pitchFamily="34" charset="0"/>
              </a:rPr>
              <a:t>    a. Pondasi Telapak .......(lihat lampiran soal)</a:t>
            </a:r>
          </a:p>
          <a:p>
            <a:pPr algn="l"/>
            <a:r>
              <a:rPr lang="id-ID" sz="1500" dirty="0">
                <a:latin typeface="Arial Black" panose="020B0A04020102020204" pitchFamily="34" charset="0"/>
              </a:rPr>
              <a:t>    b. Suatu bangunan ........(lihat lampiran soal)</a:t>
            </a:r>
          </a:p>
          <a:p>
            <a:pPr algn="l">
              <a:tabLst>
                <a:tab pos="442913" algn="l"/>
              </a:tabLst>
            </a:pPr>
            <a:r>
              <a:rPr lang="id-ID" dirty="0">
                <a:latin typeface="Arial Black" panose="020B0A04020102020204" pitchFamily="34" charset="0"/>
              </a:rPr>
              <a:t>2. Buatlah gambar pondasi dangkal dan pilih 	salah satu dari sejumlah pondasi 	  		dangkal.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E434E51-430F-49A4-811D-41D05B927A79}"/>
              </a:ext>
            </a:extLst>
          </p:cNvPr>
          <p:cNvSpPr/>
          <p:nvPr/>
        </p:nvSpPr>
        <p:spPr>
          <a:xfrm>
            <a:off x="1662545" y="1025236"/>
            <a:ext cx="8894619" cy="18010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none" lIns="91440" tIns="45720" rIns="91440" bIns="45720">
            <a:prstTxWarp prst="textInflate">
              <a:avLst/>
            </a:prstTxWarp>
            <a:spAutoFit/>
          </a:bodyPr>
          <a:lstStyle/>
          <a:p>
            <a:pPr algn="ctr"/>
            <a:r>
              <a:rPr lang="en-US" sz="5400" b="1" cap="none" spc="0" dirty="0" err="1" smtClean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Pertemuan</a:t>
            </a:r>
            <a:r>
              <a:rPr lang="en-US" sz="5400" b="1" cap="none" spc="0" dirty="0" smtClean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ke-3 </a:t>
            </a:r>
            <a:r>
              <a:rPr lang="en-US" sz="5400" b="1" cap="none" spc="0" dirty="0" err="1" smtClean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Rekayasa</a:t>
            </a:r>
            <a:r>
              <a:rPr lang="en-US" sz="5400" b="1" cap="none" spc="0" dirty="0" smtClean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Pondasi-1 (SI-448)</a:t>
            </a:r>
          </a:p>
          <a:p>
            <a:pPr algn="ctr"/>
            <a:r>
              <a:rPr lang="en-US" sz="5400" b="1" cap="none" spc="0" dirty="0" smtClean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</a:t>
            </a:r>
            <a:r>
              <a:rPr lang="id-ID" sz="5400" b="1" cap="none" spc="0" dirty="0" smtClean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ugas </a:t>
            </a:r>
            <a:r>
              <a:rPr lang="id-ID" sz="5400" b="1" cap="none" spc="0" dirty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ke </a:t>
            </a:r>
            <a:r>
              <a:rPr lang="en-US" sz="5400" b="1" cap="none" spc="0" dirty="0" smtClean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3</a:t>
            </a:r>
            <a:r>
              <a:rPr lang="id-ID" sz="5400" b="1" cap="none" spc="0" dirty="0" smtClean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id-ID" sz="5400" b="1" cap="none" spc="0" dirty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Soal &amp; Gambar Pondasi Dangkal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86FE8D8-C1C1-4542-93B5-106F3CEC1DA2}"/>
              </a:ext>
            </a:extLst>
          </p:cNvPr>
          <p:cNvSpPr/>
          <p:nvPr/>
        </p:nvSpPr>
        <p:spPr>
          <a:xfrm>
            <a:off x="1648691" y="568035"/>
            <a:ext cx="3325091" cy="3948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91440" tIns="45720" rIns="91440" bIns="45720">
            <a:prstTxWarp prst="textPlain">
              <a:avLst>
                <a:gd name="adj" fmla="val 50512"/>
              </a:avLst>
            </a:prstTxWarp>
            <a:spAutoFit/>
          </a:bodyPr>
          <a:lstStyle/>
          <a:p>
            <a:pPr algn="ctr"/>
            <a:r>
              <a:rPr lang="id-ID" sz="5400" b="0" cap="none" spc="0" dirty="0" smtClean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</a:t>
            </a:r>
            <a:r>
              <a:rPr lang="en-US" sz="5400" b="0" cap="none" spc="0" dirty="0" err="1" smtClean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lasa</a:t>
            </a:r>
            <a:r>
              <a:rPr lang="en-US" sz="5400" b="0" cap="none" spc="0" dirty="0" smtClean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id-ID" sz="5400" b="0" cap="none" spc="0" dirty="0" smtClean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 </a:t>
            </a:r>
            <a:r>
              <a:rPr lang="id-ID" sz="5400" b="0" cap="none" spc="0" dirty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Oktober </a:t>
            </a:r>
            <a:r>
              <a:rPr lang="id-ID" sz="5400" b="0" cap="none" spc="0" dirty="0" smtClean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2026 </a:t>
            </a:r>
            <a:endParaRPr lang="id-ID" sz="5400" b="0" cap="none" spc="0" dirty="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118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9BBE4C-875F-4859-8E0F-A04967951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5164"/>
            <a:ext cx="10515600" cy="2355272"/>
          </a:xfrm>
        </p:spPr>
        <p:txBody>
          <a:bodyPr>
            <a:normAutofit/>
          </a:bodyPr>
          <a:lstStyle/>
          <a:p>
            <a:pPr algn="ctr"/>
            <a:r>
              <a:rPr lang="id-ID" sz="3600" dirty="0">
                <a:latin typeface="Arial Black" panose="020B0A04020102020204" pitchFamily="34" charset="0"/>
              </a:rPr>
              <a:t>Lampiran Soal 1a dan 1b</a:t>
            </a:r>
            <a:br>
              <a:rPr lang="id-ID" sz="3600" dirty="0">
                <a:latin typeface="Arial Black" panose="020B0A04020102020204" pitchFamily="34" charset="0"/>
              </a:rPr>
            </a:br>
            <a:endParaRPr lang="id-ID" sz="3600" dirty="0">
              <a:latin typeface="Arial Black" panose="020B0A04020102020204" pitchFamily="34" charset="0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="" xmlns:a16="http://schemas.microsoft.com/office/drawing/2014/main" id="{4B1FF0C7-932E-43A6-9A34-A9611C30AFF2}"/>
              </a:ext>
            </a:extLst>
          </p:cNvPr>
          <p:cNvSpPr/>
          <p:nvPr/>
        </p:nvSpPr>
        <p:spPr>
          <a:xfrm>
            <a:off x="4142509" y="3552028"/>
            <a:ext cx="3906981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8409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D501DA2-A280-4A62-87C9-9FD89351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964" y="983672"/>
            <a:ext cx="4281054" cy="429491"/>
          </a:xfrm>
        </p:spPr>
        <p:txBody>
          <a:bodyPr>
            <a:noAutofit/>
          </a:bodyPr>
          <a:lstStyle/>
          <a:p>
            <a:r>
              <a:rPr lang="id-ID" sz="2800" u="sng" dirty="0"/>
              <a:t>Pondasi Telapak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203C391-7110-47E5-95A9-9287E74DE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7127" y="1884217"/>
            <a:ext cx="5936672" cy="4292745"/>
          </a:xfrm>
        </p:spPr>
        <p:txBody>
          <a:bodyPr/>
          <a:lstStyle/>
          <a:p>
            <a:r>
              <a:rPr lang="id-ID" dirty="0"/>
              <a:t>Struktur fondasi seperti gambar di bawah ini,bentuk bujur sangkar jika muka air tanah sangat      dalam, SF=3,  model keruntuhan adalah keruntuhan geser umum. </a:t>
            </a:r>
          </a:p>
          <a:p>
            <a:r>
              <a:rPr lang="id-ID" dirty="0"/>
              <a:t>Tentukan dimensi pondasi.</a:t>
            </a:r>
          </a:p>
          <a:p>
            <a:endParaRPr lang="id-ID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34B89A4-8E2A-4559-84EC-A43F988FD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704109"/>
            <a:ext cx="4204855" cy="41702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8B60B78-3F7B-4709-857A-4FB9494966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98" t="25239" r="26312" b="25239"/>
          <a:stretch/>
        </p:blipFill>
        <p:spPr>
          <a:xfrm>
            <a:off x="623453" y="332508"/>
            <a:ext cx="2909455" cy="101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69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759378F-73D6-45DB-A926-4A059454AE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73"/>
          <a:stretch/>
        </p:blipFill>
        <p:spPr>
          <a:xfrm>
            <a:off x="284018" y="969818"/>
            <a:ext cx="11623964" cy="570807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52D65C8-69C9-4717-90E6-5EEADFEB47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48" t="31760" r="16056" b="28172"/>
          <a:stretch/>
        </p:blipFill>
        <p:spPr>
          <a:xfrm>
            <a:off x="734291" y="374072"/>
            <a:ext cx="2923309" cy="59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3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2E1FF0-AA03-43C7-8F88-13B58F559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037"/>
            <a:ext cx="10515600" cy="5495926"/>
          </a:xfrm>
        </p:spPr>
        <p:txBody>
          <a:bodyPr/>
          <a:lstStyle/>
          <a:p>
            <a:pPr marL="574675" indent="-574675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 dirty="0">
                <a:latin typeface="Arial Black" panose="020B0A04020102020204" pitchFamily="34" charset="0"/>
              </a:rPr>
              <a:t>2.  Buatlah gambar pondasi dangkal dan pilih salah satu dari sejumlah pondasi dangkal, dibuat dgn rapi dan benar dan ikuti contoh gambar dan keterangan seperti format dibawah ini   </a:t>
            </a:r>
          </a:p>
          <a:p>
            <a:endParaRPr lang="id-ID" dirty="0"/>
          </a:p>
        </p:txBody>
      </p:sp>
      <p:sp>
        <p:nvSpPr>
          <p:cNvPr id="4" name="Arrow: Down 3">
            <a:extLst>
              <a:ext uri="{FF2B5EF4-FFF2-40B4-BE49-F238E27FC236}">
                <a16:creationId xmlns="" xmlns:a16="http://schemas.microsoft.com/office/drawing/2014/main" id="{80CC5C07-AB35-4A66-80A5-56111D906ADF}"/>
              </a:ext>
            </a:extLst>
          </p:cNvPr>
          <p:cNvSpPr/>
          <p:nvPr/>
        </p:nvSpPr>
        <p:spPr>
          <a:xfrm>
            <a:off x="1683326" y="3429000"/>
            <a:ext cx="9483438" cy="2747963"/>
          </a:xfrm>
          <a:prstGeom prst="downArrow">
            <a:avLst>
              <a:gd name="adj1" fmla="val 50000"/>
              <a:gd name="adj2" fmla="val 651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041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D24A9B56-0680-41C7-BF58-B372C97E72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7819"/>
            <a:ext cx="12192000" cy="689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8341F4C-1B00-420B-B4F6-DFD0DF2FC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12" y="351052"/>
            <a:ext cx="4291956" cy="4755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7DFD957-8CB0-4242-85DE-37F6DBB510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793" r="18021"/>
          <a:stretch/>
        </p:blipFill>
        <p:spPr>
          <a:xfrm>
            <a:off x="1330036" y="5742984"/>
            <a:ext cx="3904030" cy="4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3822</TotalTime>
  <Words>117</Words>
  <Application>Microsoft Office PowerPoint</Application>
  <PresentationFormat>Custom</PresentationFormat>
  <Paragraphs>12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Lampiran Soal 1a dan 1b </vt:lpstr>
      <vt:lpstr>Pondasi Telapak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Tugas 3:</dc:title>
  <dc:creator>toshiba</dc:creator>
  <cp:lastModifiedBy>Asus</cp:lastModifiedBy>
  <cp:revision>10</cp:revision>
  <dcterms:created xsi:type="dcterms:W3CDTF">2020-10-06T19:01:47Z</dcterms:created>
  <dcterms:modified xsi:type="dcterms:W3CDTF">2026-10-02T18:26:46Z</dcterms:modified>
</cp:coreProperties>
</file>